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0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2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4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4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6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6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2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5329-F8B2-41DF-BAD7-FD029D4B2F7B}" type="datetimeFigureOut">
              <a:rPr lang="ru-RU" smtClean="0"/>
              <a:t>28.06.2024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0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26337"/>
            <a:ext cx="9144000" cy="416459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Образ детей – героев Великой Отечественной войны на полотнах художников и рисунках детей</a:t>
            </a:r>
            <a:endParaRPr lang="ru-RU" sz="1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24277"/>
            <a:ext cx="9144000" cy="586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01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ортнова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509" y="1985741"/>
            <a:ext cx="4816443" cy="4505593"/>
          </a:xfrm>
        </p:spPr>
      </p:pic>
    </p:spTree>
    <p:extLst>
      <p:ext uri="{BB962C8B-B14F-4D97-AF65-F5344CB8AC3E}">
        <p14:creationId xmlns:p14="http://schemas.microsoft.com/office/powerpoint/2010/main" val="923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/>
              <a:t>                                   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Валя Котик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633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          Лёня Голиков          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969294"/>
            <a:ext cx="4229100" cy="4064000"/>
          </a:xfrm>
        </p:spPr>
      </p:pic>
    </p:spTree>
    <p:extLst>
      <p:ext uri="{BB962C8B-B14F-4D97-AF65-F5344CB8AC3E}">
        <p14:creationId xmlns:p14="http://schemas.microsoft.com/office/powerpoint/2010/main" val="395794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864" y="253498"/>
            <a:ext cx="9883303" cy="1204110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Саша Колесников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93" y="1548143"/>
            <a:ext cx="4680642" cy="5241956"/>
          </a:xfrm>
        </p:spPr>
      </p:pic>
    </p:spTree>
    <p:extLst>
      <p:ext uri="{BB962C8B-B14F-4D97-AF65-F5344CB8AC3E}">
        <p14:creationId xmlns:p14="http://schemas.microsoft.com/office/powerpoint/2010/main" val="23345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482" y="233465"/>
            <a:ext cx="11284084" cy="1225684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Марат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11" y="1459150"/>
            <a:ext cx="4291342" cy="4878276"/>
          </a:xfrm>
        </p:spPr>
      </p:pic>
    </p:spTree>
    <p:extLst>
      <p:ext uri="{BB962C8B-B14F-4D97-AF65-F5344CB8AC3E}">
        <p14:creationId xmlns:p14="http://schemas.microsoft.com/office/powerpoint/2010/main" val="201934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91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/>
              <a:t>                                  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Юный герой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07" y="1023042"/>
            <a:ext cx="4273235" cy="5631256"/>
          </a:xfrm>
        </p:spPr>
      </p:pic>
    </p:spTree>
    <p:extLst>
      <p:ext uri="{BB962C8B-B14F-4D97-AF65-F5344CB8AC3E}">
        <p14:creationId xmlns:p14="http://schemas.microsoft.com/office/powerpoint/2010/main" val="18961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/>
              <a:t>                             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 партизан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17" y="1620570"/>
            <a:ext cx="4282288" cy="4861711"/>
          </a:xfrm>
        </p:spPr>
      </p:pic>
    </p:spTree>
    <p:extLst>
      <p:ext uri="{BB962C8B-B14F-4D97-AF65-F5344CB8AC3E}">
        <p14:creationId xmlns:p14="http://schemas.microsoft.com/office/powerpoint/2010/main" val="17812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</a:t>
            </a:r>
            <a:r>
              <a:rPr lang="ru-RU" sz="2800" dirty="0" smtClean="0"/>
              <a:t>        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Юта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Бондаровская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29" y="1484769"/>
            <a:ext cx="3938257" cy="5133314"/>
          </a:xfrm>
        </p:spPr>
      </p:pic>
    </p:spTree>
    <p:extLst>
      <p:ext uri="{BB962C8B-B14F-4D97-AF65-F5344CB8AC3E}">
        <p14:creationId xmlns:p14="http://schemas.microsoft.com/office/powerpoint/2010/main" val="21308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Молодые герои нашей армии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35" y="1690689"/>
            <a:ext cx="6056768" cy="4927394"/>
          </a:xfrm>
        </p:spPr>
      </p:pic>
    </p:spTree>
    <p:extLst>
      <p:ext uri="{BB962C8B-B14F-4D97-AF65-F5344CB8AC3E}">
        <p14:creationId xmlns:p14="http://schemas.microsoft.com/office/powerpoint/2010/main" val="2170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451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Дети войны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80" y="1113576"/>
            <a:ext cx="7297093" cy="5468293"/>
          </a:xfrm>
        </p:spPr>
      </p:pic>
    </p:spTree>
    <p:extLst>
      <p:ext uri="{BB962C8B-B14F-4D97-AF65-F5344CB8AC3E}">
        <p14:creationId xmlns:p14="http://schemas.microsoft.com/office/powerpoint/2010/main" val="25893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Вася Коробко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40" y="1530036"/>
            <a:ext cx="4037844" cy="5124261"/>
          </a:xfrm>
        </p:spPr>
      </p:pic>
    </p:spTree>
    <p:extLst>
      <p:ext uri="{BB962C8B-B14F-4D97-AF65-F5344CB8AC3E}">
        <p14:creationId xmlns:p14="http://schemas.microsoft.com/office/powerpoint/2010/main" val="239672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Юный герой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29" y="1412341"/>
            <a:ext cx="3675707" cy="5097101"/>
          </a:xfrm>
        </p:spPr>
      </p:pic>
    </p:spTree>
    <p:extLst>
      <p:ext uri="{BB962C8B-B14F-4D97-AF65-F5344CB8AC3E}">
        <p14:creationId xmlns:p14="http://schemas.microsoft.com/office/powerpoint/2010/main" val="40902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51</Words>
  <Application>Microsoft Office PowerPoint</Application>
  <PresentationFormat>Широкоэкранный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Образ детей – героев Великой Отечественной войны на полотнах художников и рисунках детей</vt:lpstr>
      <vt:lpstr>             Зина Портнова</vt:lpstr>
      <vt:lpstr>                                                            Валя Котик</vt:lpstr>
      <vt:lpstr>                                                   Лёня Голиков          </vt:lpstr>
      <vt:lpstr>                                                                                         Саша Колесников</vt:lpstr>
      <vt:lpstr>                                                                                                              Марат Козей</vt:lpstr>
      <vt:lpstr>                                                           Юный герой</vt:lpstr>
      <vt:lpstr>                                                      Молодой партизан</vt:lpstr>
      <vt:lpstr>                                                     Юта Бондаровская</vt:lpstr>
      <vt:lpstr>                                                                                 Молодые герои нашей армии</vt:lpstr>
      <vt:lpstr>                                                                                                      Дети войны</vt:lpstr>
      <vt:lpstr>                                                                                                      Вася Коробко</vt:lpstr>
      <vt:lpstr>                                                                                                       Юный герой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– герои Великой Отечественной войны на полотнах художников</dc:title>
  <dc:creator>Павел Алексеев</dc:creator>
  <cp:lastModifiedBy>Павел Алексеев</cp:lastModifiedBy>
  <cp:revision>20</cp:revision>
  <dcterms:created xsi:type="dcterms:W3CDTF">2024-06-27T02:41:07Z</dcterms:created>
  <dcterms:modified xsi:type="dcterms:W3CDTF">2024-06-28T06:25:20Z</dcterms:modified>
</cp:coreProperties>
</file>